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829E35A-5E0F-F366-D29C-45D1639F2FCD}" v="724" dt="2024-11-14T22:23:46.85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959" autoAdjust="0"/>
    <p:restoredTop sz="94660"/>
  </p:normalViewPr>
  <p:slideViewPr>
    <p:cSldViewPr snapToGrid="0">
      <p:cViewPr varScale="1">
        <p:scale>
          <a:sx n="86" d="100"/>
          <a:sy n="86" d="100"/>
        </p:scale>
        <p:origin x="15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fr-FR" smtClean="0"/>
              <a:t>15/11/2024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104911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fr-FR" smtClean="0"/>
              <a:t>15/11/2024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727872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fr-FR" smtClean="0"/>
              <a:t>15/11/2024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021775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fr-FR" smtClean="0"/>
              <a:t>15/11/2024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417956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fr-FR" smtClean="0"/>
              <a:t>15/11/2024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669234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fr-FR" smtClean="0"/>
              <a:t>15/11/2024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476322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fr-FR" smtClean="0"/>
              <a:t>15/11/2024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118665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fr-FR" smtClean="0"/>
              <a:t>15/11/2024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958540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fr-FR" smtClean="0"/>
              <a:t>15/11/2024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402013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fr-FR" smtClean="0"/>
              <a:t>15/11/2024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064072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fr-FR" smtClean="0"/>
              <a:t>15/11/2024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109033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38941B0-F4D5-4460-BCAD-F7E2B41A8257}" type="datetimeFigureOut">
              <a:rPr lang="fr-FR" smtClean="0"/>
              <a:t>15/11/2024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7C6CCC6-2BE5-4E42-96A4-D1E8E81A3D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71127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-147637"/>
            <a:ext cx="9144000" cy="2387600"/>
          </a:xfrm>
        </p:spPr>
        <p:txBody>
          <a:bodyPr/>
          <a:lstStyle/>
          <a:p>
            <a:r>
              <a:rPr lang="fr-FR" dirty="0">
                <a:latin typeface="Arial"/>
                <a:cs typeface="Arial"/>
              </a:rPr>
              <a:t>Groupe 4</a:t>
            </a:r>
            <a:br>
              <a:rPr lang="fr-FR" dirty="0"/>
            </a:b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418563" y="4879192"/>
            <a:ext cx="9144000" cy="165576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 algn="l">
              <a:buFont typeface="Calibri" panose="020B0604020202020204" pitchFamily="34" charset="0"/>
              <a:buChar char="-"/>
            </a:pPr>
            <a:r>
              <a:rPr lang="fr-FR" dirty="0">
                <a:latin typeface="Arial"/>
                <a:cs typeface="Arial"/>
              </a:rPr>
              <a:t>Emil </a:t>
            </a:r>
            <a:r>
              <a:rPr lang="fr-FR" err="1">
                <a:latin typeface="Arial"/>
                <a:cs typeface="Arial"/>
              </a:rPr>
              <a:t>Gunnarsson</a:t>
            </a:r>
            <a:endParaRPr lang="fr-FR">
              <a:latin typeface="Arial"/>
              <a:cs typeface="Arial"/>
            </a:endParaRPr>
          </a:p>
          <a:p>
            <a:pPr marL="342900" indent="-342900" algn="l">
              <a:buFont typeface="Calibri" panose="020B0604020202020204" pitchFamily="34" charset="0"/>
              <a:buChar char="-"/>
            </a:pPr>
            <a:r>
              <a:rPr lang="fr-FR" dirty="0">
                <a:latin typeface="Arial"/>
                <a:cs typeface="Arial"/>
              </a:rPr>
              <a:t>Adam </a:t>
            </a:r>
            <a:r>
              <a:rPr lang="fr-FR" dirty="0" err="1">
                <a:latin typeface="Arial"/>
                <a:cs typeface="Arial"/>
              </a:rPr>
              <a:t>Lehnisch</a:t>
            </a:r>
          </a:p>
          <a:p>
            <a:pPr marL="342900" indent="-342900" algn="l">
              <a:buFont typeface="Calibri" panose="020B0604020202020204" pitchFamily="34" charset="0"/>
              <a:buChar char="-"/>
            </a:pPr>
            <a:r>
              <a:rPr lang="fr-FR" dirty="0">
                <a:latin typeface="Arial"/>
                <a:cs typeface="Arial"/>
              </a:rPr>
              <a:t>Maxence Lefrançois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F46DF62C-2CE7-D049-624B-AAB9C995C25D}"/>
              </a:ext>
            </a:extLst>
          </p:cNvPr>
          <p:cNvSpPr txBox="1"/>
          <p:nvPr/>
        </p:nvSpPr>
        <p:spPr>
          <a:xfrm>
            <a:off x="418563" y="1824464"/>
            <a:ext cx="10479805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2400" dirty="0">
                <a:latin typeface="Arial"/>
                <a:cs typeface="Arial"/>
              </a:rPr>
              <a:t>Exposé du Groupe 4 sur le convertisseur d'un nombre d'une base 2,10 ou 16 en un nombre de base 2,10,16</a:t>
            </a:r>
          </a:p>
        </p:txBody>
      </p:sp>
      <p:pic>
        <p:nvPicPr>
          <p:cNvPr id="5" name="Image 4" descr="Comment convertir du binaire en hexadécimal: 12 étapes">
            <a:extLst>
              <a:ext uri="{FF2B5EF4-FFF2-40B4-BE49-F238E27FC236}">
                <a16:creationId xmlns:a16="http://schemas.microsoft.com/office/drawing/2014/main" id="{7000B690-B659-FF18-19DA-C0B91BB4EE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4371" y="3149019"/>
            <a:ext cx="3894383" cy="2921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089036"/>
      </p:ext>
    </p:extLst>
  </p:cSld>
  <p:clrMapOvr>
    <a:masterClrMapping/>
  </p:clrMapOvr>
  <p:transition spd="med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34000" b="-3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30D1365-4752-5F15-31A2-39746920A3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65632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fr-FR" sz="6700" dirty="0">
                <a:solidFill>
                  <a:schemeClr val="bg1"/>
                </a:solidFill>
                <a:latin typeface="Arial"/>
                <a:cs typeface="Arial"/>
              </a:rPr>
              <a:t>Sommaire</a:t>
            </a:r>
            <a:br>
              <a:rPr lang="fr-FR" dirty="0">
                <a:solidFill>
                  <a:schemeClr val="bg1"/>
                </a:solidFill>
              </a:rPr>
            </a:b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AEF41EE1-C0EB-E7C1-B15E-4555C29166D4}"/>
              </a:ext>
            </a:extLst>
          </p:cNvPr>
          <p:cNvSpPr txBox="1"/>
          <p:nvPr/>
        </p:nvSpPr>
        <p:spPr>
          <a:xfrm>
            <a:off x="837327" y="1465367"/>
            <a:ext cx="9929649" cy="35394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514350" indent="-514350">
              <a:buAutoNum type="romanUcPeriod"/>
            </a:pPr>
            <a:r>
              <a:rPr lang="fr-FR" sz="2800" dirty="0">
                <a:solidFill>
                  <a:schemeClr val="bg1"/>
                </a:solidFill>
                <a:latin typeface="Arial"/>
                <a:cs typeface="Arial"/>
              </a:rPr>
              <a:t>Présentation du tools.py</a:t>
            </a:r>
          </a:p>
          <a:p>
            <a:pPr marL="971550" lvl="1" indent="-514350">
              <a:buFont typeface="Courier New,monospace"/>
              <a:buChar char="o"/>
            </a:pPr>
            <a:r>
              <a:rPr lang="fr-FR" sz="2800" dirty="0">
                <a:solidFill>
                  <a:schemeClr val="bg1"/>
                </a:solidFill>
                <a:latin typeface="Arial"/>
                <a:ea typeface="+mn-lt"/>
                <a:cs typeface="Arial"/>
              </a:rPr>
              <a:t>Fonction de conversion brut</a:t>
            </a:r>
            <a:endParaRPr lang="en-US" sz="2800">
              <a:solidFill>
                <a:schemeClr val="bg1"/>
              </a:solidFill>
              <a:latin typeface="Arial"/>
              <a:ea typeface="+mn-lt"/>
              <a:cs typeface="Arial"/>
            </a:endParaRPr>
          </a:p>
          <a:p>
            <a:pPr marL="971550" lvl="1" indent="-514350">
              <a:buFont typeface="Courier New,monospace"/>
              <a:buChar char="o"/>
            </a:pPr>
            <a:r>
              <a:rPr lang="fr-FR" sz="2800" dirty="0">
                <a:solidFill>
                  <a:schemeClr val="bg1"/>
                </a:solidFill>
                <a:latin typeface="Arial"/>
                <a:ea typeface="+mn-lt"/>
                <a:cs typeface="Arial"/>
              </a:rPr>
              <a:t>Fonction d'affichages</a:t>
            </a:r>
            <a:endParaRPr lang="fr-FR">
              <a:solidFill>
                <a:schemeClr val="bg1"/>
              </a:solidFill>
              <a:latin typeface="Arial"/>
              <a:cs typeface="Arial"/>
            </a:endParaRPr>
          </a:p>
          <a:p>
            <a:pPr marL="514350" indent="-514350">
              <a:buFontTx/>
              <a:buAutoNum type="romanUcPeriod"/>
            </a:pPr>
            <a:r>
              <a:rPr lang="fr-FR" sz="2800" dirty="0">
                <a:solidFill>
                  <a:schemeClr val="bg1"/>
                </a:solidFill>
                <a:latin typeface="Arial"/>
                <a:ea typeface="+mn-lt"/>
                <a:cs typeface="+mn-lt"/>
              </a:rPr>
              <a:t>Présentation du __main__.py</a:t>
            </a:r>
          </a:p>
          <a:p>
            <a:pPr marL="971550" lvl="1" indent="-514350">
              <a:buFont typeface="Courier New,monospace"/>
              <a:buChar char="o"/>
            </a:pPr>
            <a:r>
              <a:rPr lang="fr-FR" sz="2800" dirty="0">
                <a:solidFill>
                  <a:schemeClr val="bg1"/>
                </a:solidFill>
                <a:latin typeface="Arial"/>
                <a:ea typeface="+mn-lt"/>
                <a:cs typeface="+mn-lt"/>
              </a:rPr>
              <a:t>Fonctionnement global</a:t>
            </a:r>
            <a:endParaRPr lang="fr-FR" sz="2800" dirty="0">
              <a:solidFill>
                <a:schemeClr val="bg1"/>
              </a:solidFill>
              <a:latin typeface="Arial"/>
              <a:cs typeface="Arial"/>
            </a:endParaRPr>
          </a:p>
          <a:p>
            <a:pPr marL="514350" indent="-514350">
              <a:buFontTx/>
              <a:buAutoNum type="romanUcPeriod"/>
            </a:pPr>
            <a:r>
              <a:rPr lang="fr-FR" sz="2800" dirty="0">
                <a:solidFill>
                  <a:schemeClr val="bg1"/>
                </a:solidFill>
                <a:latin typeface="Arial"/>
                <a:cs typeface="Arial"/>
              </a:rPr>
              <a:t>Résultat</a:t>
            </a:r>
          </a:p>
          <a:p>
            <a:pPr marL="514350" indent="-514350">
              <a:buFontTx/>
              <a:buAutoNum type="romanUcPeriod"/>
            </a:pPr>
            <a:endParaRPr lang="fr-FR" sz="2800" dirty="0">
              <a:solidFill>
                <a:schemeClr val="bg1"/>
              </a:solidFill>
            </a:endParaRPr>
          </a:p>
          <a:p>
            <a:pPr marL="971550" lvl="1" indent="-514350">
              <a:buFont typeface="Courier New,monospace"/>
              <a:buChar char="o"/>
            </a:pPr>
            <a:endParaRPr lang="fr-FR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6732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2F1CB52-44B4-B79C-04EF-0140E8BD81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57200"/>
            <a:ext cx="10909640" cy="1368614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marL="1143000" indent="-1143000" algn="ctr">
              <a:buAutoNum type="romanUcPeriod"/>
            </a:pPr>
            <a:r>
              <a:rPr lang="en-US" sz="6600" b="1" dirty="0" err="1">
                <a:latin typeface="Arial"/>
                <a:cs typeface="Arial"/>
              </a:rPr>
              <a:t>Présentation</a:t>
            </a:r>
            <a:r>
              <a:rPr lang="en-US" sz="6600" b="1" dirty="0">
                <a:latin typeface="Arial"/>
                <a:cs typeface="Arial"/>
              </a:rPr>
              <a:t> du tools.py</a:t>
            </a:r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D6903FC-7B47-E093-BD13-5883AB392F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881" y="1922561"/>
            <a:ext cx="10909643" cy="55265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n-US" sz="3200" err="1">
                <a:latin typeface="Arial"/>
                <a:cs typeface="Arial"/>
              </a:rPr>
              <a:t>Fonction</a:t>
            </a:r>
            <a:r>
              <a:rPr lang="en-US" sz="3200" dirty="0">
                <a:latin typeface="Arial"/>
                <a:cs typeface="Arial"/>
              </a:rPr>
              <a:t> de conversion brut: </a:t>
            </a:r>
            <a:r>
              <a:rPr lang="en-US" sz="3200" err="1">
                <a:latin typeface="Arial"/>
                <a:cs typeface="Arial"/>
              </a:rPr>
              <a:t>binaire</a:t>
            </a:r>
            <a:endParaRPr lang="en-US" sz="3200">
              <a:latin typeface="Arial"/>
              <a:cs typeface="Arial"/>
            </a:endParaRPr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xmlns="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 4" descr="Une image contenant texte, capture d’écran, Police&#10;&#10;Description générée automatiquement">
            <a:extLst>
              <a:ext uri="{FF2B5EF4-FFF2-40B4-BE49-F238E27FC236}">
                <a16:creationId xmlns:a16="http://schemas.microsoft.com/office/drawing/2014/main" id="{B467781D-D333-A615-99B5-598A3F9BD8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" y="3373351"/>
            <a:ext cx="5614416" cy="2144314"/>
          </a:xfrm>
          <a:prstGeom prst="rect">
            <a:avLst/>
          </a:prstGeom>
        </p:spPr>
      </p:pic>
      <p:pic>
        <p:nvPicPr>
          <p:cNvPr id="6" name="Image 5" descr="Une image contenant texte, Police, capture d’écran&#10;&#10;Description générée automatiquement">
            <a:extLst>
              <a:ext uri="{FF2B5EF4-FFF2-40B4-BE49-F238E27FC236}">
                <a16:creationId xmlns:a16="http://schemas.microsoft.com/office/drawing/2014/main" id="{23DD8AD5-2C0D-3E64-B388-55CA32F19E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4496" y="3776603"/>
            <a:ext cx="5614416" cy="1337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006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2F1CB52-44B4-B79C-04EF-0140E8BD81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57200"/>
            <a:ext cx="10909640" cy="1368614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marL="1143000" indent="-1143000" algn="ctr">
              <a:buAutoNum type="romanUcPeriod"/>
            </a:pPr>
            <a:r>
              <a:rPr lang="en-US" sz="6600" b="1" dirty="0" err="1">
                <a:latin typeface="Arial"/>
                <a:cs typeface="Arial"/>
              </a:rPr>
              <a:t>Présentation</a:t>
            </a:r>
            <a:r>
              <a:rPr lang="en-US" sz="6600" b="1" dirty="0">
                <a:latin typeface="Arial"/>
                <a:cs typeface="Arial"/>
              </a:rPr>
              <a:t> du tools.py</a:t>
            </a:r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D6903FC-7B47-E093-BD13-5883AB392F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881" y="1922561"/>
            <a:ext cx="10909643" cy="55265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n-US" sz="2400" err="1">
                <a:latin typeface="Arial"/>
                <a:cs typeface="Arial"/>
              </a:rPr>
              <a:t>Fonction</a:t>
            </a:r>
            <a:r>
              <a:rPr lang="en-US" sz="2400" dirty="0">
                <a:latin typeface="Arial"/>
                <a:cs typeface="Arial"/>
              </a:rPr>
              <a:t> de conversion brut: </a:t>
            </a:r>
            <a:r>
              <a:rPr lang="en-US" sz="2400" err="1">
                <a:latin typeface="Arial"/>
                <a:cs typeface="Arial"/>
              </a:rPr>
              <a:t>hexadécimal</a:t>
            </a:r>
            <a:endParaRPr lang="en-US" sz="2400">
              <a:latin typeface="Arial"/>
              <a:cs typeface="Arial"/>
            </a:endParaRPr>
          </a:p>
        </p:txBody>
      </p:sp>
      <p:sp>
        <p:nvSpPr>
          <p:cNvPr id="20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xmlns="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 3" descr="Une image contenant texte, capture d’écran, Police&#10;&#10;Description générée automatiquement">
            <a:extLst>
              <a:ext uri="{FF2B5EF4-FFF2-40B4-BE49-F238E27FC236}">
                <a16:creationId xmlns:a16="http://schemas.microsoft.com/office/drawing/2014/main" id="{05EB52C4-FFFC-F4F6-3513-5CB8B60F10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" y="3419618"/>
            <a:ext cx="5614416" cy="2051779"/>
          </a:xfrm>
          <a:prstGeom prst="rect">
            <a:avLst/>
          </a:prstGeom>
        </p:spPr>
      </p:pic>
      <p:pic>
        <p:nvPicPr>
          <p:cNvPr id="7" name="Image 6" descr="Une image contenant texte, capture d’écran, Police&#10;&#10;Description générée automatiquement">
            <a:extLst>
              <a:ext uri="{FF2B5EF4-FFF2-40B4-BE49-F238E27FC236}">
                <a16:creationId xmlns:a16="http://schemas.microsoft.com/office/drawing/2014/main" id="{40E79117-3C44-73B6-40B1-3C94C433CF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4496" y="3738866"/>
            <a:ext cx="5614416" cy="1413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8415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8E182E8-E3A6-D970-EED9-939059CA35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7468" y="1428526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fr-FR" sz="3200" dirty="0"/>
              <a:t>Affichage</a:t>
            </a:r>
          </a:p>
        </p:txBody>
      </p:sp>
      <p:sp>
        <p:nvSpPr>
          <p:cNvPr id="9" name="Titre 1">
            <a:extLst>
              <a:ext uri="{FF2B5EF4-FFF2-40B4-BE49-F238E27FC236}">
                <a16:creationId xmlns:a16="http://schemas.microsoft.com/office/drawing/2014/main" id="{EE0D21D2-29E2-C80A-244B-49D98268DAB3}"/>
              </a:ext>
            </a:extLst>
          </p:cNvPr>
          <p:cNvSpPr txBox="1">
            <a:spLocks/>
          </p:cNvSpPr>
          <p:nvPr/>
        </p:nvSpPr>
        <p:spPr>
          <a:xfrm>
            <a:off x="638881" y="360608"/>
            <a:ext cx="10909640" cy="13686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143000" indent="-1143000" algn="ctr">
              <a:buAutoNum type="romanUcPeriod"/>
            </a:pPr>
            <a:r>
              <a:rPr lang="en-US" sz="6600" b="1" dirty="0" err="1">
                <a:latin typeface="Arial"/>
                <a:cs typeface="Arial"/>
              </a:rPr>
              <a:t>Présentation</a:t>
            </a:r>
            <a:r>
              <a:rPr lang="en-US" sz="6600" b="1" dirty="0">
                <a:latin typeface="Arial"/>
                <a:cs typeface="Arial"/>
              </a:rPr>
              <a:t> du tools.py</a:t>
            </a:r>
            <a:endParaRPr lang="fr-FR"/>
          </a:p>
        </p:txBody>
      </p:sp>
      <p:pic>
        <p:nvPicPr>
          <p:cNvPr id="10" name="Image 9" descr="Une image contenant texte, capture d’écran&#10;&#10;Description générée automatiquement">
            <a:extLst>
              <a:ext uri="{FF2B5EF4-FFF2-40B4-BE49-F238E27FC236}">
                <a16:creationId xmlns:a16="http://schemas.microsoft.com/office/drawing/2014/main" id="{712FF8A1-85AF-20CF-78C4-970930459E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291" y="2807785"/>
            <a:ext cx="8700618" cy="3560472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A980C661-C7AF-D8AC-B04A-CF0C5CF90D0A}"/>
              </a:ext>
            </a:extLst>
          </p:cNvPr>
          <p:cNvSpPr txBox="1"/>
          <p:nvPr/>
        </p:nvSpPr>
        <p:spPr>
          <a:xfrm>
            <a:off x="9147328" y="2901223"/>
            <a:ext cx="2743200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2400" dirty="0"/>
              <a:t>Permet de choisir </a:t>
            </a:r>
          </a:p>
          <a:p>
            <a:r>
              <a:rPr lang="fr-FR" sz="2400" dirty="0"/>
              <a:t>Le tag de choix</a:t>
            </a:r>
          </a:p>
        </p:txBody>
      </p:sp>
    </p:spTree>
    <p:extLst>
      <p:ext uri="{BB962C8B-B14F-4D97-AF65-F5344CB8AC3E}">
        <p14:creationId xmlns:p14="http://schemas.microsoft.com/office/powerpoint/2010/main" val="13924611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F5193DB-066B-F9CA-6151-2D6322F8A9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2" y="7267"/>
            <a:ext cx="12397079" cy="1344377"/>
          </a:xfrm>
        </p:spPr>
        <p:txBody>
          <a:bodyPr>
            <a:noAutofit/>
          </a:bodyPr>
          <a:lstStyle/>
          <a:p>
            <a:r>
              <a:rPr lang="fr-FR" sz="6000" b="1" dirty="0">
                <a:latin typeface="Arial"/>
                <a:cs typeface="Arial"/>
              </a:rPr>
              <a:t>II. Présentation du __main__.py </a:t>
            </a:r>
          </a:p>
        </p:txBody>
      </p:sp>
      <p:pic>
        <p:nvPicPr>
          <p:cNvPr id="4" name="Vidéo sans titre ‐ Réalisée avec Clipchamp">
            <a:hlinkClick r:id="" action="ppaction://media"/>
            <a:extLst>
              <a:ext uri="{FF2B5EF4-FFF2-40B4-BE49-F238E27FC236}">
                <a16:creationId xmlns:a16="http://schemas.microsoft.com/office/drawing/2014/main" id="{2EEDFA97-9510-EEF3-1843-A92E830A518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00576" y="1218257"/>
            <a:ext cx="9603080" cy="5476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13737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2EB492CD-616E-47F8-933B-5E2D952A0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0" name="Arc 19">
            <a:extLst>
              <a:ext uri="{FF2B5EF4-FFF2-40B4-BE49-F238E27FC236}">
                <a16:creationId xmlns:a16="http://schemas.microsoft.com/office/drawing/2014/main" id="{59383CF9-23B5-4335-9B21-1791C4CF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3E8F1D1-1ECC-8FD4-D9C6-095C06C928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4962" y="479493"/>
            <a:ext cx="5458838" cy="1325563"/>
          </a:xfrm>
        </p:spPr>
        <p:txBody>
          <a:bodyPr>
            <a:normAutofit/>
          </a:bodyPr>
          <a:lstStyle/>
          <a:p>
            <a:r>
              <a:rPr lang="fr-FR" b="1" dirty="0">
                <a:latin typeface="Arial"/>
                <a:cs typeface="Arial"/>
              </a:rPr>
              <a:t>Conclusion</a:t>
            </a:r>
            <a:endParaRPr lang="fr-FR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0007FE00-9498-4706-B255-6437B0252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Image 4" descr="Une image contenant lunettes, dessin humoristique, croquis, art&#10;&#10;Description générée automatiquement">
            <a:extLst>
              <a:ext uri="{FF2B5EF4-FFF2-40B4-BE49-F238E27FC236}">
                <a16:creationId xmlns:a16="http://schemas.microsoft.com/office/drawing/2014/main" id="{5D570CD0-6A15-F68F-F0EC-7FB776121E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791" y="1142274"/>
            <a:ext cx="4777381" cy="3929780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9AB8F1F-C8DB-A18B-3CFD-305586AC31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4962" y="1979205"/>
            <a:ext cx="5458838" cy="4192520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fr-FR" dirty="0">
                <a:latin typeface="Arial"/>
                <a:cs typeface="Arial"/>
              </a:rPr>
              <a:t>Merci de nous avoir écouter.</a:t>
            </a:r>
          </a:p>
          <a:p>
            <a:pPr marL="0" indent="0">
              <a:buNone/>
            </a:pPr>
            <a:r>
              <a:rPr lang="fr-FR" dirty="0">
                <a:latin typeface="Arial"/>
                <a:cs typeface="Arial"/>
              </a:rPr>
              <a:t>Si vous avez des questions, n’hésitez pas !</a:t>
            </a:r>
          </a:p>
        </p:txBody>
      </p:sp>
    </p:spTree>
    <p:extLst>
      <p:ext uri="{BB962C8B-B14F-4D97-AF65-F5344CB8AC3E}">
        <p14:creationId xmlns:p14="http://schemas.microsoft.com/office/powerpoint/2010/main" val="277358940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112</Words>
  <Application>Microsoft Office PowerPoint</Application>
  <PresentationFormat>Grand écran</PresentationFormat>
  <Paragraphs>24</Paragraphs>
  <Slides>7</Slides>
  <Notes>0</Notes>
  <HiddenSlides>0</HiddenSlides>
  <MMClips>1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7</vt:i4>
      </vt:variant>
    </vt:vector>
  </HeadingPairs>
  <TitlesOfParts>
    <vt:vector size="13" baseType="lpstr">
      <vt:lpstr>Aptos</vt:lpstr>
      <vt:lpstr>Aptos Display</vt:lpstr>
      <vt:lpstr>Arial</vt:lpstr>
      <vt:lpstr>Calibri</vt:lpstr>
      <vt:lpstr>Courier New,monospace</vt:lpstr>
      <vt:lpstr>Thème Office</vt:lpstr>
      <vt:lpstr>Groupe 4 </vt:lpstr>
      <vt:lpstr>Sommaire </vt:lpstr>
      <vt:lpstr>Présentation du tools.py</vt:lpstr>
      <vt:lpstr>Présentation du tools.py</vt:lpstr>
      <vt:lpstr>Présentation PowerPoint</vt:lpstr>
      <vt:lpstr>II. Présentation du __main__.py 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Groupe 4</dc:title>
  <dc:creator>lehnisch</dc:creator>
  <cp:lastModifiedBy>lehnisch</cp:lastModifiedBy>
  <cp:revision>189</cp:revision>
  <dcterms:created xsi:type="dcterms:W3CDTF">2024-11-14T21:30:15Z</dcterms:created>
  <dcterms:modified xsi:type="dcterms:W3CDTF">2024-11-15T11:37:33Z</dcterms:modified>
</cp:coreProperties>
</file>